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98" r:id="rId5"/>
    <p:sldId id="299" r:id="rId6"/>
    <p:sldId id="261" r:id="rId7"/>
    <p:sldId id="262" r:id="rId8"/>
    <p:sldId id="263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6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6D33-5883-4D81-9907-EE8FF87F9054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EE6F-2009-4941-8452-30656FA1A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6D33-5883-4D81-9907-EE8FF87F9054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EE6F-2009-4941-8452-30656FA1A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6D33-5883-4D81-9907-EE8FF87F9054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EE6F-2009-4941-8452-30656FA1A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6D33-5883-4D81-9907-EE8FF87F9054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EE6F-2009-4941-8452-30656FA1A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6D33-5883-4D81-9907-EE8FF87F9054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EE6F-2009-4941-8452-30656FA1A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6D33-5883-4D81-9907-EE8FF87F9054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EE6F-2009-4941-8452-30656FA1A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6D33-5883-4D81-9907-EE8FF87F9054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EE6F-2009-4941-8452-30656FA1A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6D33-5883-4D81-9907-EE8FF87F9054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EE6F-2009-4941-8452-30656FA1A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6D33-5883-4D81-9907-EE8FF87F9054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EE6F-2009-4941-8452-30656FA1A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6D33-5883-4D81-9907-EE8FF87F9054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EE6F-2009-4941-8452-30656FA1A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6D33-5883-4D81-9907-EE8FF87F9054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EE6F-2009-4941-8452-30656FA1A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86D33-5883-4D81-9907-EE8FF87F9054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DEE6F-2009-4941-8452-30656FA1A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OEL\Desktop\images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048000"/>
            <a:ext cx="4191000" cy="31432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70C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" name="TextBox 1"/>
          <p:cNvSpPr txBox="1"/>
          <p:nvPr/>
        </p:nvSpPr>
        <p:spPr>
          <a:xfrm>
            <a:off x="990600" y="381000"/>
            <a:ext cx="7239000" cy="2514600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rtlCol="0">
            <a:prstTxWarp prst="textWave1">
              <a:avLst>
                <a:gd name="adj1" fmla="val 12500"/>
                <a:gd name="adj2" fmla="val 2851"/>
              </a:avLst>
            </a:prstTxWarp>
            <a:spAutoFit/>
          </a:bodyPr>
          <a:lstStyle/>
          <a:p>
            <a:r>
              <a:rPr lang="bn-BD" sz="115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dirty="0">
              <a:solidFill>
                <a:schemeClr val="accent6">
                  <a:lumMod val="40000"/>
                  <a:lumOff val="6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344357"/>
      </p:ext>
    </p:extLst>
  </p:cSld>
  <p:clrMapOvr>
    <a:masterClrMapping/>
  </p:clrMapOvr>
  <p:transition spd="slow">
    <p:dissolve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4419600"/>
            <a:ext cx="8382000" cy="1219200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লর্ড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বায়রনের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কণ্যা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এডা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লাভলেস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/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লেডি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এডা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অগাষ্টা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/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এডা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বায়রন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পৃথিবীর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প্রথম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প্রোগ্রামার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52800" y="3048000"/>
            <a:ext cx="2514600" cy="6096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এডা</a:t>
            </a:r>
            <a:r>
              <a:rPr lang="en-US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লাভলেস</a:t>
            </a:r>
            <a:endParaRPr lang="en-US" sz="4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Int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67332" y="533400"/>
            <a:ext cx="3441700" cy="2362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4724400"/>
            <a:ext cx="8382000" cy="11430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জেমস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ক্লার্ক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ম্যাক্সওয়েলের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তড়িত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চুম্বক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বলকে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একত্র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তড়ি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ৎ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চুম্বকীয়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বলের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ধারনা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প্রকাশ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90800" y="3581400"/>
            <a:ext cx="3810000" cy="685800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জেমস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ক্লার্ক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ম্যাক্সওয়েল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Maks Oye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29000" y="457200"/>
            <a:ext cx="2209800" cy="295019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4800600"/>
            <a:ext cx="8077200" cy="1143000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স্যার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জগদীশ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চন্দ্র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বসু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বিনা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তারে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একস্থান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অন্য</a:t>
            </a:r>
            <a:r>
              <a:rPr lang="en-US" sz="36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স্থানে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বার্তা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প্রেরণে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সফল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হন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24200" y="3581400"/>
            <a:ext cx="2971800" cy="609600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জগদীশ</a:t>
            </a:r>
            <a:r>
              <a:rPr lang="en-US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চন্দ্র</a:t>
            </a:r>
            <a:r>
              <a:rPr lang="en-US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বসু</a:t>
            </a:r>
            <a:endParaRPr lang="en-US" sz="4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Jogodi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05200" y="609600"/>
            <a:ext cx="2133600" cy="279762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4343400"/>
            <a:ext cx="7924800" cy="12192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অবশ্য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বিনা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তরঙ্গ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একস্থান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অন্য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স্থানে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বার্তা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প্রেরণে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প্রথম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সফল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হন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গুগলিয়েলমো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মার্কনি</a:t>
            </a:r>
            <a:r>
              <a:rPr lang="en-US" sz="36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3" name="Rectangle 2"/>
          <p:cNvSpPr/>
          <p:nvPr/>
        </p:nvSpPr>
        <p:spPr>
          <a:xfrm>
            <a:off x="2895600" y="3048000"/>
            <a:ext cx="3048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গুগলিয়েলমো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মার্কনি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Alauddin al aj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33800" y="533400"/>
            <a:ext cx="1600200" cy="237978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4495800"/>
            <a:ext cx="8001000" cy="1676400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১৯৭১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সালে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আরপানেটে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ইলেক্ট্রিক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পত্রালাপ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সূচনা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আমেরিকার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প্রোগ্রামার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রেমন্ড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স্যামুয়েল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টমলিনসন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তিনি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প্রথম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ই-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মেইল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সিস্টেম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চালু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90800" y="3429000"/>
            <a:ext cx="38862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রেমন্ড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স্যামুয়েল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টমলিনসন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R- Samuy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67000" y="457200"/>
            <a:ext cx="3733800" cy="28003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4572000"/>
            <a:ext cx="7848600" cy="11430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স্টিভ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জবস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বন্ধু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১৯৭৬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১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এপ্রিল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এ্যাপল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নামে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প্রতিষ্ঠান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চালু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81400" y="3429000"/>
            <a:ext cx="2133600" cy="609600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স্টিভ</a:t>
            </a:r>
            <a:r>
              <a:rPr lang="en-US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জবস</a:t>
            </a:r>
            <a:endParaRPr lang="en-US" sz="4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Stiv-J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38400" y="533400"/>
            <a:ext cx="4213313" cy="2743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4191000"/>
            <a:ext cx="8610600" cy="17526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মাইক্রোসফট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কর্পোরেশনের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প্রতিষ্ঠাতা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উইলিয়াম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হেনরি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বিল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গেটস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তিনি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জনপ্রিয়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মাইক্রোসফট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অফিস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ওয়ার্ড-এর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নির্মাতা</a:t>
            </a:r>
            <a:r>
              <a:rPr lang="en-US" sz="36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তিনিই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বিশ্বের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প্রথম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হ্যাট্রিক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ধনী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হিসেবে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পরিচিত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90800" y="3276600"/>
            <a:ext cx="4038600" cy="5334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উইলিয়াম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হেনরি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বিল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গেটস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Bil Get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81400" y="533400"/>
            <a:ext cx="1743075" cy="26289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4267200"/>
            <a:ext cx="8001000" cy="1219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বার্নাস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১৯৮৯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সালে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ব্রিটিশ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বিজ্ঞানী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http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প্রস্তাব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বাস্তবায়ন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62400" y="3124200"/>
            <a:ext cx="1371600" cy="609600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বার্নাস</a:t>
            </a:r>
            <a:endParaRPr lang="en-US" sz="4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Barna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4600" y="609600"/>
            <a:ext cx="4165300" cy="2362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3886200"/>
            <a:ext cx="7772400" cy="2362200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১৯৮৪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সালে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হার্ভার্ড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বিশ্ববিদ্যালয়ের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শিক্ষার্থী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মার্ক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জাকারবার্গের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হাতেই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সূচিত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ফেসবুক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 ২০১৪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পরিসংখ্যান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অনুযায়ী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১১৯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কোটি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লোক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ফেসবুক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ফেসবুক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সামাজিক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যোগাযোগ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মাধ্যম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3" name="Rectangle 2"/>
          <p:cNvSpPr/>
          <p:nvPr/>
        </p:nvSpPr>
        <p:spPr>
          <a:xfrm>
            <a:off x="3352800" y="3048000"/>
            <a:ext cx="2438400" cy="533400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মার্ক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জাকারবার্গ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Facebook-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1800" y="609600"/>
            <a:ext cx="3051927" cy="2286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838200"/>
            <a:ext cx="7543800" cy="41148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 u="sng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11500" u="sng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11500" u="sng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11500" u="sng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endParaRPr lang="en-US" sz="44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&gt;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পাঁচ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জন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বিজ্ঞানীর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তাদের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আবিস্কারের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5800" y="2590800"/>
            <a:ext cx="7848600" cy="3962400"/>
          </a:xfrm>
          <a:prstGeom prst="rect">
            <a:avLst/>
          </a:prstGeom>
          <a:solidFill>
            <a:srgbClr val="00B050"/>
          </a:solidFill>
          <a:ln>
            <a:solidFill>
              <a:srgbClr val="C0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কমল কান্ত রায় তালুকদার </a:t>
            </a:r>
          </a:p>
          <a:p>
            <a:pPr algn="ctr"/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এম,এ,বি,এড </a:t>
            </a:r>
          </a:p>
          <a:p>
            <a:pPr algn="ctr"/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এল,পি,উচ্চ বিদ্যালয়।ডাকঃলাকেশ্বর বাজার </a:t>
            </a:r>
          </a:p>
          <a:p>
            <a:pPr algn="ctr"/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উপজেলাঃছাতক,জেলাঃসুনামগঞ্জ। </a:t>
            </a:r>
          </a:p>
          <a:p>
            <a:pPr algn="ctr"/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মোবাইলঃ০১৭১৪৫২৯২৪৯   </a:t>
            </a:r>
            <a:endParaRPr lang="en-US" sz="44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600200" y="762000"/>
            <a:ext cx="3581400" cy="1066800"/>
          </a:xfrm>
          <a:prstGeom prst="roundRect">
            <a:avLst/>
          </a:prstGeom>
          <a:solidFill>
            <a:srgbClr val="FF0000"/>
          </a:solidFill>
          <a:ln>
            <a:solidFill>
              <a:srgbClr val="92D050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উপস্থাপনায়</a:t>
            </a:r>
            <a:endParaRPr lang="en-US" sz="72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K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48400" y="685800"/>
            <a:ext cx="1524000" cy="1524000"/>
          </a:xfrm>
          <a:prstGeom prst="rect">
            <a:avLst/>
          </a:prstGeom>
          <a:ln w="228600" cap="sq" cmpd="thickThin">
            <a:solidFill>
              <a:srgbClr val="00B05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xmlns="" val="863316857"/>
      </p:ext>
    </p:extLst>
  </p:cSld>
  <p:clrMapOvr>
    <a:masterClrMapping/>
  </p:clrMapOvr>
  <p:transition spd="slow">
    <p:dissolve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2362200"/>
            <a:ext cx="5410200" cy="533400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আধুনিক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কম্পিউটারের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জনক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19400" y="381000"/>
            <a:ext cx="3581400" cy="14478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মূল্যায়ণ</a:t>
            </a:r>
            <a:endParaRPr lang="en-US" sz="9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71600" y="3048000"/>
            <a:ext cx="61722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তড়ি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ৎ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চুম্বকীয়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তড়ঙ্গের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ধারনা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দেন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71600" y="3733800"/>
            <a:ext cx="5715000" cy="533400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পৃথিবীর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প্রথম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প্রোগ্রামারের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71600" y="4419600"/>
            <a:ext cx="4267200" cy="533400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৪। http-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পূর্ণ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রূপ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71600" y="5105400"/>
            <a:ext cx="6629400" cy="5334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৫।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মাইক্রোওপ্রসেসর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আবিস্কৃত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সালে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2971800"/>
            <a:ext cx="7772400" cy="1676400"/>
          </a:xfrm>
          <a:prstGeom prst="rect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4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কয়েকজন</a:t>
            </a:r>
            <a:r>
              <a:rPr lang="en-US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বিজ্ঞানীর</a:t>
            </a:r>
            <a:r>
              <a:rPr lang="en-US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লিখে</a:t>
            </a:r>
            <a:r>
              <a:rPr lang="en-US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তাদের</a:t>
            </a:r>
            <a:r>
              <a:rPr lang="en-US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অবদান</a:t>
            </a:r>
            <a:r>
              <a:rPr lang="en-US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দাও</a:t>
            </a:r>
            <a:r>
              <a:rPr lang="en-US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62200" y="685800"/>
            <a:ext cx="4495800" cy="1447800"/>
          </a:xfrm>
          <a:prstGeom prst="rect">
            <a:avLst/>
          </a:prstGeom>
          <a:solidFill>
            <a:srgbClr val="00B050"/>
          </a:solidFill>
          <a:ln>
            <a:solidFill>
              <a:srgbClr val="C00000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9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9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9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38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ZAKIR_15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09800" y="457200"/>
            <a:ext cx="5105400" cy="1981200"/>
          </a:xfrm>
          <a:prstGeom prst="rect">
            <a:avLst/>
          </a:prstGeom>
        </p:spPr>
      </p:pic>
      <p:pic>
        <p:nvPicPr>
          <p:cNvPr id="4" name="Picture 3" descr="Zakir_46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457200"/>
            <a:ext cx="1828800" cy="1981200"/>
          </a:xfrm>
          <a:prstGeom prst="rect">
            <a:avLst/>
          </a:prstGeom>
        </p:spPr>
      </p:pic>
      <p:pic>
        <p:nvPicPr>
          <p:cNvPr id="5" name="Picture 4" descr="Zakir_46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15200" y="457200"/>
            <a:ext cx="1524000" cy="1981200"/>
          </a:xfrm>
          <a:prstGeom prst="rect">
            <a:avLst/>
          </a:prstGeom>
        </p:spPr>
      </p:pic>
      <p:pic>
        <p:nvPicPr>
          <p:cNvPr id="6" name="Picture 5" descr="15JE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696137"/>
            <a:ext cx="9144000" cy="21618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90600" y="533400"/>
            <a:ext cx="7162800" cy="5791200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u="sn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8000" u="sng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9600" b="1" u="sng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বিষয়ঃ </a:t>
            </a:r>
            <a:r>
              <a:rPr lang="en-US" sz="9600" b="1" u="sng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আইসিটি</a:t>
            </a:r>
            <a:endParaRPr lang="bn-BD" sz="9600" b="1" u="sng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6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শ্রেণীঃ </a:t>
            </a:r>
            <a:r>
              <a:rPr lang="en-US" sz="6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নবম</a:t>
            </a:r>
            <a:endParaRPr lang="bn-BD" sz="6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অধ্যায়ঃ </a:t>
            </a:r>
            <a:r>
              <a:rPr lang="bn-BD" sz="4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প্রথম</a:t>
            </a:r>
          </a:p>
          <a:p>
            <a:pPr algn="ctr"/>
            <a:r>
              <a:rPr lang="en-US" sz="4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৪০ </a:t>
            </a:r>
            <a:r>
              <a:rPr lang="en-US" sz="4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মিনিট</a:t>
            </a:r>
            <a:r>
              <a:rPr lang="en-US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ctr"/>
            <a:r>
              <a:rPr lang="en-US" sz="4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তারিখঃ</a:t>
            </a:r>
            <a:r>
              <a:rPr lang="en-US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২৪-০১-২০১৫খ্রিঃ</a:t>
            </a:r>
            <a:endParaRPr lang="bn-BD" sz="4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Action Button: Home 5">
            <a:hlinkClick r:id="rId3" action="ppaction://hlinksldjump" highlightClick="1"/>
          </p:cNvPr>
          <p:cNvSpPr/>
          <p:nvPr/>
        </p:nvSpPr>
        <p:spPr>
          <a:xfrm>
            <a:off x="8686800" y="6477000"/>
            <a:ext cx="457200" cy="381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5982389"/>
      </p:ext>
    </p:extLst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03437" y="2895600"/>
            <a:ext cx="1635125" cy="59055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ল্যাপটপ</a:t>
            </a:r>
            <a:endParaRPr lang="en-US" sz="4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00200" y="742950"/>
            <a:ext cx="2641600" cy="1981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00600" y="742950"/>
            <a:ext cx="2763253" cy="1981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Rectangle 5"/>
          <p:cNvSpPr/>
          <p:nvPr/>
        </p:nvSpPr>
        <p:spPr>
          <a:xfrm>
            <a:off x="5299575" y="2905125"/>
            <a:ext cx="1765302" cy="590550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মোবাইল</a:t>
            </a:r>
            <a:endParaRPr lang="en-US" sz="4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1630087"/>
      </p:ext>
    </p:extLst>
  </p:cSld>
  <p:clrMapOvr>
    <a:masterClrMapping/>
  </p:clrMapOvr>
  <p:transition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762000"/>
            <a:ext cx="8382000" cy="48768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আইসিটি</a:t>
            </a:r>
            <a:r>
              <a:rPr lang="en-US" sz="9600" dirty="0" smtClean="0">
                <a:solidFill>
                  <a:srgbClr val="02070A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9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ও</a:t>
            </a:r>
            <a:r>
              <a:rPr lang="en-US" sz="9600" dirty="0" smtClean="0">
                <a:solidFill>
                  <a:srgbClr val="02070A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9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আমাদের</a:t>
            </a:r>
            <a:r>
              <a:rPr lang="en-US" sz="9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বাংলাদেশ</a:t>
            </a:r>
            <a:endParaRPr lang="en-US" sz="4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8175657"/>
      </p:ext>
    </p:extLst>
  </p:cSld>
  <p:clrMapOvr>
    <a:masterClrMapping/>
  </p:clrMapOvr>
  <p:transition>
    <p:sndAc>
      <p:stSnd>
        <p:snd r:embed="rId2" name="explod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7800" y="1219200"/>
            <a:ext cx="5791200" cy="2895600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err="1" smtClean="0">
                <a:solidFill>
                  <a:srgbClr val="02070A"/>
                </a:solidFill>
                <a:latin typeface="NikoshBAN" pitchFamily="2" charset="0"/>
                <a:cs typeface="NikoshBAN" pitchFamily="2" charset="0"/>
              </a:rPr>
              <a:t>চলো</a:t>
            </a:r>
            <a:r>
              <a:rPr lang="en-US" sz="9600" dirty="0" smtClean="0">
                <a:solidFill>
                  <a:srgbClr val="02070A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solidFill>
                  <a:srgbClr val="02070A"/>
                </a:solidFill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sz="9600" dirty="0" smtClean="0">
                <a:solidFill>
                  <a:srgbClr val="02070A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solidFill>
                  <a:srgbClr val="02070A"/>
                </a:solidFill>
                <a:latin typeface="NikoshBAN" pitchFamily="2" charset="0"/>
                <a:cs typeface="NikoshBAN" pitchFamily="2" charset="0"/>
              </a:rPr>
              <a:t>আলোচনা</a:t>
            </a:r>
            <a:r>
              <a:rPr lang="en-US" sz="9600" dirty="0" smtClean="0">
                <a:solidFill>
                  <a:srgbClr val="02070A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solidFill>
                  <a:srgbClr val="02070A"/>
                </a:solidFill>
                <a:latin typeface="NikoshBAN" pitchFamily="2" charset="0"/>
                <a:cs typeface="NikoshBAN" pitchFamily="2" charset="0"/>
              </a:rPr>
              <a:t>করি</a:t>
            </a:r>
            <a:r>
              <a:rPr lang="en-US" sz="9600" dirty="0" smtClean="0">
                <a:solidFill>
                  <a:srgbClr val="02070A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4876800"/>
            <a:ext cx="8077200" cy="6096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একুশ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শতকে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আইসিটি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পৃথিবী 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হাতের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মুঠোয়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এনেছে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0" y="3505200"/>
            <a:ext cx="1562100" cy="6858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ল্যাপটপ</a:t>
            </a:r>
            <a:endParaRPr lang="en-US" sz="4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19400" y="685800"/>
            <a:ext cx="3454400" cy="25908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4343400"/>
            <a:ext cx="8610600" cy="1752600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ল্যাপটপে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ইন্টারনেট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সংযোগ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মানুষ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আজকাল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পৃথিবী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বদলে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দিয়েছে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পৃথিবীর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শ্রেষ্ঠ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সম্পদ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মানুষ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মানুষই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পৃথিবীটাকে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হাতের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মুঠোয়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এনেছে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0" y="3276600"/>
            <a:ext cx="1752600" cy="609600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ল্যাপটপ</a:t>
            </a:r>
            <a:r>
              <a:rPr lang="en-US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Lap-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19400" y="304800"/>
            <a:ext cx="3759200" cy="2819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4343400"/>
            <a:ext cx="8534400" cy="1752600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চার্লস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ব্যাবেজ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একজন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ইংরেজ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গণিতবিদ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ছিলেন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তিনি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আধুনিক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কম্পিউটারের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জনক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ডিফারেন্স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এনালিটিক্যাল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ইঞ্জিন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আবিস্কারের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তিনি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বিশ্ব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বিখ্যাত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24200" y="3352800"/>
            <a:ext cx="2590800" cy="6096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চার্লস</a:t>
            </a:r>
            <a:r>
              <a:rPr lang="en-US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ব্যাবেজ</a:t>
            </a:r>
            <a:endParaRPr lang="en-US" sz="4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C-Babej-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0" y="533400"/>
            <a:ext cx="2209800" cy="261743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351</Words>
  <Application>Microsoft Office PowerPoint</Application>
  <PresentationFormat>On-screen Show (4:3)</PresentationFormat>
  <Paragraphs>55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nm</dc:creator>
  <cp:lastModifiedBy>Komal Kanta</cp:lastModifiedBy>
  <cp:revision>62</cp:revision>
  <dcterms:created xsi:type="dcterms:W3CDTF">2015-01-22T12:50:05Z</dcterms:created>
  <dcterms:modified xsi:type="dcterms:W3CDTF">2015-05-05T01:51:58Z</dcterms:modified>
</cp:coreProperties>
</file>